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8" autoAdjust="0"/>
  </p:normalViewPr>
  <p:slideViewPr>
    <p:cSldViewPr snapToGrid="0" snapToObjects="1">
      <p:cViewPr varScale="1">
        <p:scale>
          <a:sx n="103" d="100"/>
          <a:sy n="103" d="100"/>
        </p:scale>
        <p:origin x="234" y="102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7D6E1-0AE9-954F-8502-BA3C4B78549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7C6A-5423-2A4B-8589-3F069F66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8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4C5A6-009B-4B47-B306-A80AB922289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C25D-DE8C-5C47-9947-1E97C9C6D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831850"/>
            <a:ext cx="5562600" cy="5345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892918" y="6470997"/>
            <a:ext cx="3351551" cy="38148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2016 Plank Road Publishing, Inc. • All Rights Reserved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96846263-F929-174E-BE4E-7207D5F106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40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03 Journey To Greatn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95" y="2833708"/>
            <a:ext cx="8122009" cy="88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Gotta</a:t>
            </a:r>
            <a:r>
              <a:rPr lang="en-US" dirty="0"/>
              <a:t> prove it</a:t>
            </a:r>
            <a:r>
              <a:rPr lang="en-US" dirty="0" smtClean="0"/>
              <a:t>        to </a:t>
            </a:r>
            <a:r>
              <a:rPr lang="en-US" dirty="0"/>
              <a:t>ourselves!</a:t>
            </a:r>
          </a:p>
        </p:txBody>
      </p:sp>
      <p:pic>
        <p:nvPicPr>
          <p:cNvPr id="19" name="Picture 18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828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31850"/>
            <a:ext cx="6096000" cy="5345113"/>
          </a:xfrm>
        </p:spPr>
        <p:txBody>
          <a:bodyPr/>
          <a:lstStyle/>
          <a:p>
            <a:r>
              <a:rPr lang="en-US" dirty="0"/>
              <a:t>For the joy! </a:t>
            </a:r>
            <a:r>
              <a:rPr lang="en-US" dirty="0" smtClean="0"/>
              <a:t>Overcoming the </a:t>
            </a:r>
            <a:r>
              <a:rPr lang="en-US" dirty="0"/>
              <a:t>odds!</a:t>
            </a:r>
          </a:p>
          <a:p>
            <a:endParaRPr lang="en-US" dirty="0"/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2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And our journey</a:t>
            </a:r>
            <a:r>
              <a:rPr lang="en-US" dirty="0" smtClean="0"/>
              <a:t>     to </a:t>
            </a:r>
            <a:r>
              <a:rPr lang="en-US" dirty="0"/>
              <a:t>greatness begins!</a:t>
            </a:r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124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Yes, our journey</a:t>
            </a:r>
            <a:r>
              <a:rPr lang="en-US" dirty="0" smtClean="0"/>
              <a:t>    to </a:t>
            </a:r>
            <a:r>
              <a:rPr lang="en-US" dirty="0"/>
              <a:t>greatness begins!</a:t>
            </a:r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2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1834"/>
            <a:ext cx="5562600" cy="5945129"/>
          </a:xfrm>
        </p:spPr>
        <p:txBody>
          <a:bodyPr/>
          <a:lstStyle/>
          <a:p>
            <a:r>
              <a:rPr lang="en-US" dirty="0" smtClean="0"/>
              <a:t>Oh! </a:t>
            </a:r>
            <a:r>
              <a:rPr lang="en-US" dirty="0"/>
              <a:t>Oh!</a:t>
            </a:r>
          </a:p>
        </p:txBody>
      </p:sp>
      <p:pic>
        <p:nvPicPr>
          <p:cNvPr id="5" name="Picture 4" descr="Athletes 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66" y="645103"/>
            <a:ext cx="4715708" cy="57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All the world is tuning in to watch</a:t>
            </a:r>
            <a:r>
              <a:rPr lang="en-US" dirty="0" smtClean="0"/>
              <a:t>. Pageantry and majesty.</a:t>
            </a:r>
          </a:p>
          <a:p>
            <a:endParaRPr lang="en-US" dirty="0"/>
          </a:p>
        </p:txBody>
      </p:sp>
      <p:pic>
        <p:nvPicPr>
          <p:cNvPr id="5" name="Picture 4" descr="balltoss P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26" y="3276928"/>
            <a:ext cx="2992273" cy="27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All our preparation paying off.</a:t>
            </a:r>
          </a:p>
        </p:txBody>
      </p:sp>
      <p:pic>
        <p:nvPicPr>
          <p:cNvPr id="5" name="Picture 4" descr="Dan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04" y="2681207"/>
            <a:ext cx="2025479" cy="34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 the best that</a:t>
            </a:r>
            <a:r>
              <a:rPr lang="en-US" dirty="0" smtClean="0"/>
              <a:t>    we </a:t>
            </a:r>
            <a:r>
              <a:rPr lang="en-US" dirty="0"/>
              <a:t>can be.</a:t>
            </a:r>
          </a:p>
        </p:txBody>
      </p:sp>
      <p:pic>
        <p:nvPicPr>
          <p:cNvPr id="8" name="Picture 7" descr="Swimmer P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30" y="4566120"/>
            <a:ext cx="4244340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831850"/>
            <a:ext cx="6627321" cy="5345113"/>
          </a:xfrm>
        </p:spPr>
        <p:txBody>
          <a:bodyPr/>
          <a:lstStyle/>
          <a:p>
            <a:r>
              <a:rPr lang="en-US" dirty="0"/>
              <a:t>We are </a:t>
            </a:r>
            <a:r>
              <a:rPr lang="en-US" dirty="0" smtClean="0"/>
              <a:t>training smarter</a:t>
            </a:r>
            <a:r>
              <a:rPr lang="en-US" dirty="0"/>
              <a:t>. Growing stronger.</a:t>
            </a:r>
          </a:p>
        </p:txBody>
      </p:sp>
      <p:pic>
        <p:nvPicPr>
          <p:cNvPr id="6" name="Picture 5" descr="Wheelchair-race-o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858" y="3981495"/>
            <a:ext cx="3322967" cy="20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Dreaming big and running faster! Flying higher!</a:t>
            </a:r>
          </a:p>
        </p:txBody>
      </p:sp>
      <p:pic>
        <p:nvPicPr>
          <p:cNvPr id="5" name="Picture 4" descr="Ru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19" y="3215436"/>
            <a:ext cx="2691164" cy="27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1834"/>
            <a:ext cx="5562600" cy="5945130"/>
          </a:xfrm>
        </p:spPr>
        <p:txBody>
          <a:bodyPr/>
          <a:lstStyle/>
          <a:p>
            <a:r>
              <a:rPr lang="en-US" dirty="0"/>
              <a:t>Oh! Oh!</a:t>
            </a:r>
          </a:p>
        </p:txBody>
      </p:sp>
      <p:pic>
        <p:nvPicPr>
          <p:cNvPr id="7" name="Picture 6" descr="Athletes 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66" y="645103"/>
            <a:ext cx="4715708" cy="57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See just how far</a:t>
            </a:r>
            <a:r>
              <a:rPr lang="en-US" dirty="0" smtClean="0"/>
              <a:t>   we </a:t>
            </a:r>
            <a:r>
              <a:rPr lang="en-US" dirty="0"/>
              <a:t>can go!</a:t>
            </a:r>
          </a:p>
        </p:txBody>
      </p:sp>
      <p:pic>
        <p:nvPicPr>
          <p:cNvPr id="5" name="Picture 4" descr="ShotP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429000"/>
            <a:ext cx="2423114" cy="24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31850"/>
            <a:ext cx="6096000" cy="5345113"/>
          </a:xfrm>
        </p:spPr>
        <p:txBody>
          <a:bodyPr/>
          <a:lstStyle/>
          <a:p>
            <a:r>
              <a:rPr lang="en-US" dirty="0"/>
              <a:t>For the games!</a:t>
            </a:r>
            <a:r>
              <a:rPr lang="en-US" dirty="0" smtClean="0"/>
              <a:t>       For </a:t>
            </a:r>
            <a:r>
              <a:rPr lang="en-US" dirty="0"/>
              <a:t>our national pride!</a:t>
            </a:r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2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Gotta</a:t>
            </a:r>
            <a:r>
              <a:rPr lang="en-US" dirty="0"/>
              <a:t> prove it</a:t>
            </a:r>
            <a:r>
              <a:rPr lang="en-US" dirty="0" smtClean="0"/>
              <a:t>        to </a:t>
            </a:r>
            <a:r>
              <a:rPr lang="en-US" dirty="0"/>
              <a:t>ourselves!</a:t>
            </a:r>
          </a:p>
          <a:p>
            <a:endParaRPr lang="en-US" dirty="0"/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10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31850"/>
            <a:ext cx="6359492" cy="5345113"/>
          </a:xfrm>
        </p:spPr>
        <p:txBody>
          <a:bodyPr/>
          <a:lstStyle/>
          <a:p>
            <a:r>
              <a:rPr lang="en-US" dirty="0"/>
              <a:t>For the joy! Overcoming the odds!</a:t>
            </a:r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2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And our journey</a:t>
            </a:r>
            <a:r>
              <a:rPr lang="en-US" dirty="0" smtClean="0"/>
              <a:t>     to </a:t>
            </a:r>
            <a:r>
              <a:rPr lang="en-US" dirty="0"/>
              <a:t>greatness begins!</a:t>
            </a:r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78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Yes, our journey</a:t>
            </a:r>
            <a:r>
              <a:rPr lang="en-US" dirty="0" smtClean="0"/>
              <a:t>    to </a:t>
            </a:r>
            <a:r>
              <a:rPr lang="en-US" dirty="0"/>
              <a:t>greatness begins!</a:t>
            </a:r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2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3904" y="610736"/>
            <a:ext cx="5838513" cy="5566228"/>
          </a:xfrm>
        </p:spPr>
        <p:txBody>
          <a:bodyPr/>
          <a:lstStyle/>
          <a:p>
            <a:r>
              <a:rPr lang="en-US" dirty="0"/>
              <a:t>Oh! Our</a:t>
            </a:r>
            <a:r>
              <a:rPr lang="en-US" dirty="0" smtClean="0"/>
              <a:t>           journey to          greatness        begins</a:t>
            </a:r>
            <a:r>
              <a:rPr lang="en-US" dirty="0"/>
              <a:t>!</a:t>
            </a:r>
          </a:p>
        </p:txBody>
      </p:sp>
      <p:pic>
        <p:nvPicPr>
          <p:cNvPr id="6" name="Picture 5" descr="Athletes 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66" y="645103"/>
            <a:ext cx="4715708" cy="57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31850"/>
            <a:ext cx="6096000" cy="5345113"/>
          </a:xfrm>
        </p:spPr>
        <p:txBody>
          <a:bodyPr/>
          <a:lstStyle/>
          <a:p>
            <a:r>
              <a:rPr lang="en-US" dirty="0"/>
              <a:t>From the nations</a:t>
            </a:r>
            <a:r>
              <a:rPr lang="en-US" dirty="0" smtClean="0"/>
              <a:t>     we </a:t>
            </a:r>
            <a:r>
              <a:rPr lang="en-US" dirty="0"/>
              <a:t>have come for this,</a:t>
            </a:r>
          </a:p>
          <a:p>
            <a:r>
              <a:rPr lang="en-US" dirty="0"/>
              <a:t>from the corners</a:t>
            </a:r>
            <a:r>
              <a:rPr lang="en-US" dirty="0" smtClean="0"/>
              <a:t>       of </a:t>
            </a:r>
            <a:r>
              <a:rPr lang="en-US" dirty="0"/>
              <a:t>the Earth.</a:t>
            </a:r>
          </a:p>
        </p:txBody>
      </p:sp>
      <p:pic>
        <p:nvPicPr>
          <p:cNvPr id="6" name="Picture 5" descr="balltoss P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26" y="3276928"/>
            <a:ext cx="2992273" cy="27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 will push</a:t>
            </a:r>
            <a:r>
              <a:rPr lang="en-US" dirty="0" smtClean="0"/>
              <a:t>        the </a:t>
            </a:r>
            <a:r>
              <a:rPr lang="en-US" dirty="0"/>
              <a:t>limits of</a:t>
            </a:r>
            <a:r>
              <a:rPr lang="en-US" dirty="0" smtClean="0"/>
              <a:t>         our </a:t>
            </a:r>
            <a:r>
              <a:rPr lang="en-US" dirty="0"/>
              <a:t>strength.</a:t>
            </a:r>
          </a:p>
        </p:txBody>
      </p:sp>
      <p:pic>
        <p:nvPicPr>
          <p:cNvPr id="8" name="Picture 7" descr="WeightLifter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853" y="2843185"/>
            <a:ext cx="3114428" cy="28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 will give it all</a:t>
            </a:r>
            <a:r>
              <a:rPr lang="en-US" dirty="0" smtClean="0"/>
              <a:t>   it’s </a:t>
            </a:r>
            <a:r>
              <a:rPr lang="en-US" dirty="0"/>
              <a:t>worth.</a:t>
            </a:r>
          </a:p>
        </p:txBody>
      </p:sp>
      <p:pic>
        <p:nvPicPr>
          <p:cNvPr id="5" name="Picture 4" descr="Dan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04" y="2681207"/>
            <a:ext cx="2025479" cy="34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31850"/>
            <a:ext cx="6765556" cy="5345113"/>
          </a:xfrm>
        </p:spPr>
        <p:txBody>
          <a:bodyPr/>
          <a:lstStyle/>
          <a:p>
            <a:r>
              <a:rPr lang="en-US" dirty="0"/>
              <a:t>We are training smarter. Growing stronger.</a:t>
            </a:r>
          </a:p>
        </p:txBody>
      </p:sp>
      <p:pic>
        <p:nvPicPr>
          <p:cNvPr id="5" name="Picture 4" descr="Wheelchair-race-o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858" y="3981495"/>
            <a:ext cx="3322967" cy="20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Dreaming big and running faster! Flying higher!</a:t>
            </a:r>
          </a:p>
        </p:txBody>
      </p:sp>
      <p:pic>
        <p:nvPicPr>
          <p:cNvPr id="6" name="Picture 5" descr="Ru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19" y="3215436"/>
            <a:ext cx="2691164" cy="27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See just how far</a:t>
            </a:r>
            <a:r>
              <a:rPr lang="en-US" dirty="0" smtClean="0"/>
              <a:t>   we </a:t>
            </a:r>
            <a:r>
              <a:rPr lang="en-US" dirty="0"/>
              <a:t>can go!</a:t>
            </a:r>
          </a:p>
        </p:txBody>
      </p:sp>
      <p:pic>
        <p:nvPicPr>
          <p:cNvPr id="5" name="Picture 4" descr="ShotP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429000"/>
            <a:ext cx="2423114" cy="24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31850"/>
            <a:ext cx="6497726" cy="5345113"/>
          </a:xfrm>
        </p:spPr>
        <p:txBody>
          <a:bodyPr/>
          <a:lstStyle/>
          <a:p>
            <a:r>
              <a:rPr lang="en-US" dirty="0"/>
              <a:t>For the games!</a:t>
            </a:r>
            <a:r>
              <a:rPr lang="en-US" dirty="0" smtClean="0"/>
              <a:t>          For </a:t>
            </a:r>
            <a:r>
              <a:rPr lang="en-US" dirty="0"/>
              <a:t>our national pride!</a:t>
            </a:r>
          </a:p>
        </p:txBody>
      </p:sp>
      <p:pic>
        <p:nvPicPr>
          <p:cNvPr id="6" name="Picture 5" descr="Megaph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2" y="3270940"/>
            <a:ext cx="2947528" cy="27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228</Words>
  <Application>Microsoft Office PowerPoint</Application>
  <PresentationFormat>On-screen Show (4:3)</PresentationFormat>
  <Paragraphs>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Kimbley, Elizabeth</cp:lastModifiedBy>
  <cp:revision>19</cp:revision>
  <cp:lastPrinted>2016-03-30T16:11:28Z</cp:lastPrinted>
  <dcterms:created xsi:type="dcterms:W3CDTF">2016-04-06T14:07:28Z</dcterms:created>
  <dcterms:modified xsi:type="dcterms:W3CDTF">2016-09-06T21:32:22Z</dcterms:modified>
</cp:coreProperties>
</file>