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9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99" autoAdjust="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8"/>
        <p:guide pos="29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7D6E1-0AE9-954F-8502-BA3C4B78549E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47C6A-5423-2A4B-8589-3F069F664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383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4C5A6-009B-4B47-B306-A80AB9222890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9C25D-DE8C-5C47-9947-1E97C9C6D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5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B072F-24B3-924E-9B63-7B4C442ECEF4}" type="datetime1">
              <a:rPr lang="en-US" smtClean="0"/>
              <a:t>9/6/2016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 descr="unsu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26" y="2248150"/>
            <a:ext cx="8566150" cy="238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6594-2329-0240-BED4-129785268EFA}" type="datetime1">
              <a:rPr lang="en-US" smtClean="0"/>
              <a:t>9/6/2016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831850"/>
            <a:ext cx="8229600" cy="534511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unsung heroes old woman1 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39925"/>
            <a:ext cx="2384548" cy="243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6594-2329-0240-BED4-129785268EFA}" type="datetime1">
              <a:rPr lang="en-US" smtClean="0"/>
              <a:t>9/6/2016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831850"/>
            <a:ext cx="8229600" cy="534511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4" name="Picture 3" descr="unsung heroes soldier final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444099"/>
            <a:ext cx="2382798" cy="27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6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6594-2329-0240-BED4-129785268EFA}" type="datetime1">
              <a:rPr lang="en-US" smtClean="0"/>
              <a:t>9/6/2016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199" y="831850"/>
            <a:ext cx="4894263" cy="5345113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351463" y="831850"/>
            <a:ext cx="3335336" cy="5345113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225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6594-2329-0240-BED4-129785268EFA}" type="datetime1">
              <a:rPr lang="en-US" smtClean="0"/>
              <a:t>9/6/2016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199" y="831850"/>
            <a:ext cx="4894263" cy="5345113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351463" y="831850"/>
            <a:ext cx="3335336" cy="5345113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 descr="unsung heroes soldier final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597" y="3623486"/>
            <a:ext cx="2382798" cy="27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06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9C609F63-4613-B246-B8C5-6C6B9795EA79}" type="datetime1">
              <a:rPr lang="en-US" smtClean="0"/>
              <a:t>9/6/2016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</a:lstStyle>
          <a:p>
            <a:fld id="{96846263-F929-174E-BE4E-7207D5F106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2015 Plank Road Publishing, Inc. • All Rights Reserved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4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50000"/>
        </a:lnSpc>
        <a:spcBef>
          <a:spcPct val="20000"/>
        </a:spcBef>
        <a:buFont typeface="Arial"/>
        <a:buNone/>
        <a:defRPr sz="4000" kern="1200" baseline="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10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 mom or dad who takes your hand and tells you, “you’re alright.”</a:t>
            </a:r>
          </a:p>
        </p:txBody>
      </p:sp>
    </p:spTree>
    <p:extLst>
      <p:ext uri="{BB962C8B-B14F-4D97-AF65-F5344CB8AC3E}">
        <p14:creationId xmlns:p14="http://schemas.microsoft.com/office/powerpoint/2010/main" val="4678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11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199" y="404465"/>
            <a:ext cx="4894263" cy="5345113"/>
          </a:xfrm>
        </p:spPr>
        <p:txBody>
          <a:bodyPr/>
          <a:lstStyle/>
          <a:p>
            <a:r>
              <a:rPr lang="en-US" sz="2000" i="1" dirty="0"/>
              <a:t>part 1</a:t>
            </a:r>
            <a:r>
              <a:rPr lang="en-US" sz="2000" i="1" dirty="0" smtClean="0"/>
              <a:t>:</a:t>
            </a:r>
            <a:br>
              <a:rPr lang="en-US" sz="2000" i="1" dirty="0" smtClean="0"/>
            </a:br>
            <a:r>
              <a:rPr lang="en-US" dirty="0" smtClean="0"/>
              <a:t>Unsung heroes</a:t>
            </a:r>
            <a:br>
              <a:rPr lang="en-US" dirty="0" smtClean="0"/>
            </a:br>
            <a:r>
              <a:rPr lang="en-US" dirty="0" smtClean="0"/>
              <a:t>make </a:t>
            </a:r>
            <a:r>
              <a:rPr lang="en-US" dirty="0"/>
              <a:t>this </a:t>
            </a:r>
            <a:r>
              <a:rPr lang="en-US" dirty="0" smtClean="0"/>
              <a:t>world</a:t>
            </a:r>
            <a:br>
              <a:rPr lang="en-US" dirty="0" smtClean="0"/>
            </a:br>
            <a:r>
              <a:rPr lang="en-US" dirty="0" smtClean="0"/>
              <a:t>go </a:t>
            </a:r>
            <a:r>
              <a:rPr lang="en-US" dirty="0"/>
              <a:t>’</a:t>
            </a:r>
            <a:r>
              <a:rPr lang="en-US" dirty="0" smtClean="0"/>
              <a:t>round.</a:t>
            </a:r>
            <a:br>
              <a:rPr lang="en-US" dirty="0" smtClean="0"/>
            </a:br>
            <a:r>
              <a:rPr lang="en-US" dirty="0" smtClean="0"/>
              <a:t>Unsung </a:t>
            </a:r>
            <a:r>
              <a:rPr lang="en-US" dirty="0"/>
              <a:t>heroes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you’ll </a:t>
            </a:r>
            <a:r>
              <a:rPr lang="en-US" dirty="0"/>
              <a:t>find in </a:t>
            </a:r>
            <a:r>
              <a:rPr lang="en-US" dirty="0" err="1"/>
              <a:t>ev’ry</a:t>
            </a:r>
            <a:r>
              <a:rPr lang="en-US" dirty="0"/>
              <a:t> town.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351463" y="404465"/>
            <a:ext cx="3335336" cy="5345113"/>
          </a:xfrm>
        </p:spPr>
        <p:txBody>
          <a:bodyPr/>
          <a:lstStyle/>
          <a:p>
            <a:r>
              <a:rPr lang="en-US" sz="2000" i="1" dirty="0">
                <a:solidFill>
                  <a:srgbClr val="0000FF"/>
                </a:solidFill>
              </a:rPr>
              <a:t>part 2 (optional)</a:t>
            </a:r>
            <a:r>
              <a:rPr lang="en-US" sz="2000" i="1" dirty="0" smtClean="0">
                <a:solidFill>
                  <a:srgbClr val="0000FF"/>
                </a:solidFill>
              </a:rPr>
              <a:t>: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Unsung heroes.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Unsung heroes.</a:t>
            </a:r>
          </a:p>
          <a:p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26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12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 they give </a:t>
            </a:r>
            <a:r>
              <a:rPr lang="en-US" dirty="0" smtClean="0"/>
              <a:t>us</a:t>
            </a:r>
            <a:br>
              <a:rPr lang="en-US" dirty="0" smtClean="0"/>
            </a:br>
            <a:r>
              <a:rPr lang="en-US" dirty="0" smtClean="0"/>
              <a:t>hope </a:t>
            </a:r>
            <a:r>
              <a:rPr lang="en-US" dirty="0"/>
              <a:t>and </a:t>
            </a:r>
            <a:r>
              <a:rPr lang="en-US" dirty="0" smtClean="0"/>
              <a:t>purpose</a:t>
            </a:r>
            <a:br>
              <a:rPr lang="en-US" dirty="0" smtClean="0"/>
            </a:br>
            <a:r>
              <a:rPr lang="en-US" dirty="0" smtClean="0"/>
              <a:t>just </a:t>
            </a:r>
            <a:r>
              <a:rPr lang="en-US" dirty="0"/>
              <a:t>by showing that they care.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Ooh.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Ooh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13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39679" y="831850"/>
            <a:ext cx="4403317" cy="5345113"/>
          </a:xfrm>
        </p:spPr>
        <p:txBody>
          <a:bodyPr/>
          <a:lstStyle/>
          <a:p>
            <a:r>
              <a:rPr lang="en-US" dirty="0"/>
              <a:t>Unsung heroes. Unsung heroes.</a:t>
            </a:r>
          </a:p>
          <a:p>
            <a:r>
              <a:rPr lang="en-US" dirty="0"/>
              <a:t>Unsung heroes, we sing for you.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542996" y="831850"/>
            <a:ext cx="4449112" cy="5345113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Unsung </a:t>
            </a:r>
            <a:r>
              <a:rPr lang="en-US" dirty="0" smtClean="0">
                <a:solidFill>
                  <a:srgbClr val="0000FF"/>
                </a:solidFill>
              </a:rPr>
              <a:t>heroes.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Unsung </a:t>
            </a:r>
            <a:r>
              <a:rPr lang="en-US" dirty="0">
                <a:solidFill>
                  <a:srgbClr val="0000FF"/>
                </a:solidFill>
              </a:rPr>
              <a:t>heroes.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We </a:t>
            </a:r>
            <a:r>
              <a:rPr lang="en-US" dirty="0">
                <a:solidFill>
                  <a:srgbClr val="0000FF"/>
                </a:solidFill>
              </a:rPr>
              <a:t>sing for you.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0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14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For you.</a:t>
            </a:r>
          </a:p>
          <a:p>
            <a:r>
              <a:rPr lang="en-US" dirty="0"/>
              <a:t>For you.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For you.</a:t>
            </a:r>
          </a:p>
          <a:p>
            <a:r>
              <a:rPr lang="en-US" dirty="0">
                <a:solidFill>
                  <a:srgbClr val="0000FF"/>
                </a:solidFill>
              </a:rPr>
              <a:t>For you.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2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 hero comes in many forms, I’ve learned along the way.</a:t>
            </a:r>
          </a:p>
        </p:txBody>
      </p:sp>
    </p:spTree>
    <p:extLst>
      <p:ext uri="{BB962C8B-B14F-4D97-AF65-F5344CB8AC3E}">
        <p14:creationId xmlns:p14="http://schemas.microsoft.com/office/powerpoint/2010/main" val="11411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Sometimes just showing that you care can make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somebody’s </a:t>
            </a:r>
            <a:r>
              <a:rPr lang="en-US" dirty="0"/>
              <a:t>day.</a:t>
            </a:r>
          </a:p>
        </p:txBody>
      </p:sp>
    </p:spTree>
    <p:extLst>
      <p:ext uri="{BB962C8B-B14F-4D97-AF65-F5344CB8AC3E}">
        <p14:creationId xmlns:p14="http://schemas.microsoft.com/office/powerpoint/2010/main" val="42208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4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There are heroes all around us.</a:t>
            </a:r>
          </a:p>
          <a:p>
            <a:r>
              <a:rPr lang="en-US" dirty="0"/>
              <a:t>Unsung heroes </a:t>
            </a:r>
            <a:r>
              <a:rPr lang="en-US" dirty="0" err="1"/>
              <a:t>ev’rywhere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74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5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 think the bravest thing that you can do is sacrifice.</a:t>
            </a:r>
          </a:p>
        </p:txBody>
      </p:sp>
    </p:spTree>
    <p:extLst>
      <p:ext uri="{BB962C8B-B14F-4D97-AF65-F5344CB8AC3E}">
        <p14:creationId xmlns:p14="http://schemas.microsoft.com/office/powerpoint/2010/main" val="33437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6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Just helping those in need and never thinking of the price.</a:t>
            </a:r>
          </a:p>
        </p:txBody>
      </p:sp>
    </p:spTree>
    <p:extLst>
      <p:ext uri="{BB962C8B-B14F-4D97-AF65-F5344CB8AC3E}">
        <p14:creationId xmlns:p14="http://schemas.microsoft.com/office/powerpoint/2010/main" val="220232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There are heroes all around us.</a:t>
            </a:r>
          </a:p>
          <a:p>
            <a:r>
              <a:rPr lang="en-US" dirty="0"/>
              <a:t>Unsung heroes </a:t>
            </a:r>
            <a:r>
              <a:rPr lang="en-US" dirty="0" err="1"/>
              <a:t>ev’rywhere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03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8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Unsung heroes make this world go ’round.</a:t>
            </a:r>
          </a:p>
          <a:p>
            <a:r>
              <a:rPr lang="en-US" dirty="0"/>
              <a:t>Unsung heroes, you’ll find in </a:t>
            </a:r>
            <a:r>
              <a:rPr lang="en-US" dirty="0" err="1"/>
              <a:t>ev’ry</a:t>
            </a:r>
            <a:r>
              <a:rPr lang="en-US" dirty="0"/>
              <a:t> town.</a:t>
            </a:r>
          </a:p>
        </p:txBody>
      </p:sp>
    </p:spTree>
    <p:extLst>
      <p:ext uri="{BB962C8B-B14F-4D97-AF65-F5344CB8AC3E}">
        <p14:creationId xmlns:p14="http://schemas.microsoft.com/office/powerpoint/2010/main" val="22350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6263-F929-174E-BE4E-7207D5F10679}" type="slidenum">
              <a:rPr lang="en-US" smtClean="0"/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 teacher or a soldier or a friend that gives advice.</a:t>
            </a:r>
          </a:p>
        </p:txBody>
      </p:sp>
    </p:spTree>
    <p:extLst>
      <p:ext uri="{BB962C8B-B14F-4D97-AF65-F5344CB8AC3E}">
        <p14:creationId xmlns:p14="http://schemas.microsoft.com/office/powerpoint/2010/main" val="27605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169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Kimbley, Elizabeth</cp:lastModifiedBy>
  <cp:revision>14</cp:revision>
  <cp:lastPrinted>2015-07-13T16:18:48Z</cp:lastPrinted>
  <dcterms:created xsi:type="dcterms:W3CDTF">2012-10-27T21:37:35Z</dcterms:created>
  <dcterms:modified xsi:type="dcterms:W3CDTF">2016-09-06T21:32:33Z</dcterms:modified>
</cp:coreProperties>
</file>